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179788" ContentType="image/png"/>
  <Default Extension="71833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867544e51.15179788"/>
  <Relationship Id="rId3" Type="http://schemas.openxmlformats.org/officeDocument/2006/relationships/image" Target="../media/logo_673c4f8691ad072.71833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nipolar and Bipolar Recordings" descr="Unipolar and Bipolar Record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ma N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ipolar and Bipolar Record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8–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2024-11-19T08:42:46Z</dcterms:created>
  <dcterms:modified xsi:type="dcterms:W3CDTF">2024-11-19T08:42:46Z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