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007191" ContentType="image/png"/>
  <Default Extension="79051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9881e8a221.52007191"/>
  <Relationship Id="rId3" Type="http://schemas.openxmlformats.org/officeDocument/2006/relationships/image" Target="../media/logo_673c5988329b892.79051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Selective His Bundle Capture" descr="Selective His Bundle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N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ive His Bundle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8–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2024-11-19T09:25:28Z</dcterms:created>
  <dcterms:modified xsi:type="dcterms:W3CDTF">2024-11-19T09:25:28Z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