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2007191" ContentType="image/png"/>
  <Default Extension="7905123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46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59881e8a221.52007191"/>
  <Relationship Id="rId3" Type="http://schemas.openxmlformats.org/officeDocument/2006/relationships/image" Target="../media/logo_673c5988329b892.7905123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00700"/>
          <a:chOff x="9525" y="9525"/>
          <a:chExt cx="9229725" cy="5600700"/>
        </a:xfrm>
      </p:grpSpPr>
      <p:pic>
        <p:nvPicPr>
          <p:cNvPr id="1" name="Selective His Bundle Capture" descr="Selective His Bundle Cap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81625" cy="4838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erma N, Knight B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lective His Bundle Capt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3):228–3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15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2024-11-19T09:25:28Z</dcterms:created>
  <dcterms:modified xsi:type="dcterms:W3CDTF">2024-11-19T09:25:28Z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