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465895" ContentType="image/png"/>
  <Default Extension="77308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38af43151.87465895"/>
  <Relationship Id="rId3" Type="http://schemas.openxmlformats.org/officeDocument/2006/relationships/image" Target="../media/logo_673c4f38ca9e502.77308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Non-selective His Bundle Capture" descr="Non-selective His Bundle Ca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ma N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selective His Bundle Ca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8–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2024-11-19T08:41:28Z</dcterms:created>
  <dcterms:modified xsi:type="dcterms:W3CDTF">2024-11-19T08:41:28Z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