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366552" ContentType="image/png"/>
  <Default Extension="734411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8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ec18d0e761.97366552"/>
  <Relationship Id="rId3" Type="http://schemas.openxmlformats.org/officeDocument/2006/relationships/image" Target="../media/logo_673c4ec1a6dd632.734411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rrection of Left Bundle Branch Block with Permanent His Bundle Pacing" descr="Correction of Left Bundle Branch Block with Permanent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ma N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rection of Left Bundle Branch Block with Permanent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8–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2024-11-19T08:39:29Z</dcterms:created>
  <dcterms:modified xsi:type="dcterms:W3CDTF">2024-11-19T08:39:29Z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