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08967" ContentType="image/png"/>
  <Default Extension="778622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eed42a1921.48508967"/>
  <Relationship Id="rId3" Type="http://schemas.openxmlformats.org/officeDocument/2006/relationships/image" Target="../media/logo_673c5eed5637892.778622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AF as a Marker and Factor of Risk" descr="AF as a Marker and Factor of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n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as a Marker and Factor of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77–8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2024-11-19T09:48:29Z</dcterms:created>
  <dcterms:modified xsi:type="dcterms:W3CDTF">2024-11-19T09:48:29Z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