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76220" ContentType="image/png"/>
  <Default Extension="142622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1264a2c21.01776220"/>
  <Relationship Id="rId3" Type="http://schemas.openxmlformats.org/officeDocument/2006/relationships/image" Target="../media/logo_673c4f127706d72.142622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Progression of AF as a Function of Atrial Remodelling and Strategies for Prevention" descr="Progression of AF as a Function of Atrial Remodelling and Strategies for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648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n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ression of AF as a Function of Atrial Remodelling and Strategies for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77–8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2024-11-19T08:40:50Z</dcterms:created>
  <dcterms:modified xsi:type="dcterms:W3CDTF">2024-11-19T08:40:50Z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