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741309" ContentType="image/png"/>
  <Default Extension="683977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1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c2dcb6c901.03741309"/>
  <Relationship Id="rId3" Type="http://schemas.openxmlformats.org/officeDocument/2006/relationships/image" Target="../media/logo_673c4c2de448e62.683977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00550"/>
          <a:chOff x="9525" y="9525"/>
          <a:chExt cx="9229725" cy="4400550"/>
        </a:xfrm>
      </p:grpSpPr>
      <p:pic>
        <p:nvPicPr>
          <p:cNvPr id="1" name="Figure 3: The Concept of Atrial Cardiomyopathy" descr="Figure 3: The Concept of Atrial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62575" cy="3638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an G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The Concept of Atrial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2):77–8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8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2024-11-19T08:28:29Z</dcterms:created>
  <dcterms:modified xsi:type="dcterms:W3CDTF">2024-11-19T08:28:29Z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