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882970" ContentType="image/png"/>
  <Default Extension="50709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afdb2af731.47882970"/>
  <Relationship Id="rId3" Type="http://schemas.openxmlformats.org/officeDocument/2006/relationships/image" Target="../media/logo_673c5afdc21c052.50709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09875"/>
          <a:chOff x="9525" y="9525"/>
          <a:chExt cx="9229725" cy="2809875"/>
        </a:xfrm>
      </p:grpSpPr>
      <p:pic>
        <p:nvPicPr>
          <p:cNvPr id="1" name="Old and New Targets for Antiarrhythmic Drug Therapy" descr="Old and New Targets for Antiarrhythmic Drug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n 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d and New Targets for Antiarrhythmic Drug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2):77–8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8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2024-11-19T09:31:41Z</dcterms:created>
  <dcterms:modified xsi:type="dcterms:W3CDTF">2024-11-19T09:31:41Z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