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602987" ContentType="image/png"/>
  <Default Extension="23777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a0604de81.44602987"/>
  <Relationship Id="rId3" Type="http://schemas.openxmlformats.org/officeDocument/2006/relationships/image" Target="../media/logo_673c50a07785a32.23777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The Black Widows" descr="The Black Widow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Black Widow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2024-11-19T08:47:28Z</dcterms:created>
  <dcterms:modified xsi:type="dcterms:W3CDTF">2024-11-19T08:47:28Z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