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659624" ContentType="image/png"/>
  <Default Extension="860909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e7be5ae41.79659624"/>
  <Relationship Id="rId3" Type="http://schemas.openxmlformats.org/officeDocument/2006/relationships/image" Target="../media/logo_673c4ee7de47702.860909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El Deir, Petra, Jordan" descr="El Deir, Petra, Jord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 Deir, Petra, Jor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2024-11-19T08:40:07Z</dcterms:created>
  <dcterms:modified xsi:type="dcterms:W3CDTF">2024-11-19T08:40:07Z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