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3323998" ContentType="image/png"/>
  <Default Extension="3621111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2129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4c9fedb2851.03323998"/>
  <Relationship Id="rId3" Type="http://schemas.openxmlformats.org/officeDocument/2006/relationships/image" Target="../media/logo_673c4ca01b4ca52.3621111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895975"/>
          <a:chOff x="9525" y="9525"/>
          <a:chExt cx="9229725" cy="5895975"/>
        </a:xfrm>
      </p:grpSpPr>
      <p:pic>
        <p:nvPicPr>
          <p:cNvPr id="1" name="900 Steps to El Deir, Petra, Jordan" descr="900 Steps to El Deir, Petra, Jorda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476875" cy="51339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Zipes DP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900 Steps to El Deir, Petra, Jorda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9;8(3):156–60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9.8.3.ED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8">
  <a:themeElements>
    <a:clrScheme name="Theme1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2024-11-19T08:30:24Z</dcterms:created>
  <dcterms:modified xsi:type="dcterms:W3CDTF">2024-11-19T08:30:24Z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