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323998" ContentType="image/png"/>
  <Default Extension="362111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c9fedb2851.03323998"/>
  <Relationship Id="rId3" Type="http://schemas.openxmlformats.org/officeDocument/2006/relationships/image" Target="../media/logo_673c4ca01b4ca52.362111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900 Steps to El Deir, Petra, Jordan" descr="900 Steps to El Deir, Petra, Jord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900 Steps to El Deir, Petra, Jord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2024-11-19T08:30:24Z</dcterms:created>
  <dcterms:modified xsi:type="dcterms:W3CDTF">2024-11-19T08:30:24Z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