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2089995" ContentType="image/png"/>
  <Default Extension="507195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16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df8da90291.22089995"/>
  <Relationship Id="rId3" Type="http://schemas.openxmlformats.org/officeDocument/2006/relationships/image" Target="../media/logo_673c4df90004182.507195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91250"/>
          <a:chOff x="9525" y="9525"/>
          <a:chExt cx="9229725" cy="6191250"/>
        </a:xfrm>
      </p:grpSpPr>
      <p:pic>
        <p:nvPicPr>
          <p:cNvPr id="1" name="Ripples in Opperman’s Pond" descr="Ripples in Opperman’s Po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534025" cy="5429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Zipes D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pples in Opperman’s Pon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156–6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8.3.ED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2024-11-19T08:36:09Z</dcterms:created>
  <dcterms:modified xsi:type="dcterms:W3CDTF">2024-11-19T08:36:09Z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