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865081" ContentType="image/png"/>
  <Default Extension="731571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2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c4b4bc2761.37865081"/>
  <Relationship Id="rId3" Type="http://schemas.openxmlformats.org/officeDocument/2006/relationships/image" Target="../media/logo_673c4c4b62dad62.731571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19825"/>
          <a:chOff x="9525" y="9525"/>
          <a:chExt cx="9229725" cy="6219825"/>
        </a:xfrm>
      </p:grpSpPr>
      <p:pic>
        <p:nvPicPr>
          <p:cNvPr id="1" name="Not Just a Game" descr="Not Just a Ga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5457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pes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t Just a Ga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ED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2024-11-19T08:28:59Z</dcterms:created>
  <dcterms:modified xsi:type="dcterms:W3CDTF">2024-11-19T08:28:59Z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