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341750" ContentType="image/png"/>
  <Default Extension="144125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eca6a4b61.23341750"/>
  <Relationship Id="rId3" Type="http://schemas.openxmlformats.org/officeDocument/2006/relationships/image" Target="../media/logo_673c4fecbe79a02.144125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Figure 6 Dock to ‘Hitler’s House’, Estancia Inalco" descr="Figure 6 Dock to ‘Hitler’s House’, Estancia Inalc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14975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 Dock to ‘Hitler’s House’, Estancia Inal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2024-11-19T08:44:28Z</dcterms:created>
  <dcterms:modified xsi:type="dcterms:W3CDTF">2024-11-19T08:44:28Z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