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843171" ContentType="image/png"/>
  <Default Extension="234307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d957155901.93843171"/>
  <Relationship Id="rId3" Type="http://schemas.openxmlformats.org/officeDocument/2006/relationships/image" Target="../media/logo_673c4d9585a8992.234307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48325"/>
          <a:chOff x="9525" y="9525"/>
          <a:chExt cx="9229725" cy="5648325"/>
        </a:xfrm>
      </p:grpSpPr>
      <p:pic>
        <p:nvPicPr>
          <p:cNvPr id="1" name="Figure 7: The Author at ‘Hitler’s House’, Estancia Inalco" descr="Figure 7: The Author at ‘Hitler’s House’, Estancia Inalc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05450" cy="4886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ipes D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The Author at ‘Hitler’s House’, Estancia Inal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56–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8.3.ED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2024-11-19T08:34:29Z</dcterms:created>
  <dcterms:modified xsi:type="dcterms:W3CDTF">2024-11-19T08:34:29Z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