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346928" ContentType="image/png"/>
  <Default Extension="256641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59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eb0d588241.13346928"/>
  <Relationship Id="rId3" Type="http://schemas.openxmlformats.org/officeDocument/2006/relationships/image" Target="../media/logo_673c5eb10409122.256641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91250"/>
          <a:chOff x="9525" y="9525"/>
          <a:chExt cx="9229725" cy="6191250"/>
        </a:xfrm>
      </p:grpSpPr>
      <p:pic>
        <p:nvPicPr>
          <p:cNvPr id="1" name="Damn the Naysayers" descr="Damn the Naysay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05425" cy="5429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ipes D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mn the Naysay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56–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8.3.ED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2024-11-19T09:47:29Z</dcterms:created>
  <dcterms:modified xsi:type="dcterms:W3CDTF">2024-11-19T09:47:29Z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