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727453" ContentType="image/png"/>
  <Default Extension="232971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09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b642d09f61.20727453"/>
  <Relationship Id="rId3" Type="http://schemas.openxmlformats.org/officeDocument/2006/relationships/image" Target="../media/logo_673c4b644d0e222.232971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uthor Lecturing to Refuseniks in a Moscow Apartment, 1982" descr="Author Lecturing to Refuseniks in a Moscow Apartment, 198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2480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ipes D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uthor Lecturing to Refuseniks in a Moscow Apartment, 198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56–6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8.3.ED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2024-11-19T08:25:08Z</dcterms:created>
  <dcterms:modified xsi:type="dcterms:W3CDTF">2024-11-19T08:25:08Z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