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240073" ContentType="image/png"/>
  <Default Extension="421052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e66e236d61.80240073"/>
  <Relationship Id="rId3" Type="http://schemas.openxmlformats.org/officeDocument/2006/relationships/image" Target="../media/logo_673c4e670503e82.421052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A Case of Breathlessness and Peripheral Oedema" descr="A Case of Breathlessness and Peripheral Oedem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nie DE, Akhtar MM, Elliott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ase of Breathlessness and Peripheral Oede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89–9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2024-11-19T08:37:59Z</dcterms:created>
  <dcterms:modified xsi:type="dcterms:W3CDTF">2024-11-19T08:37:59Z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