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5618281" ContentType="image/png"/>
  <Default Extension="5696774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24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50fb33c2461.95618281"/>
  <Relationship Id="rId3" Type="http://schemas.openxmlformats.org/officeDocument/2006/relationships/image" Target="../media/logo_673c50fb4ca2672.5696774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67250"/>
          <a:chOff x="9525" y="9525"/>
          <a:chExt cx="9229725" cy="4667250"/>
        </a:xfrm>
      </p:grpSpPr>
      <p:pic>
        <p:nvPicPr>
          <p:cNvPr id="1" name="A Case of Worsening Breathlessness" descr="A Case of Worsening Breathlessnes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905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nnie DE, Akhtar MM, Elliott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Case of Worsening Breathlessnes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2):89–9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2024-11-19T08:48:59Z</dcterms:created>
  <dcterms:modified xsi:type="dcterms:W3CDTF">2024-11-19T08:48:59Z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