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807998" ContentType="image/png"/>
  <Default Extension="366914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0b70e5a511.44807998"/>
  <Relationship Id="rId3" Type="http://schemas.openxmlformats.org/officeDocument/2006/relationships/image" Target="../media/logo_673c50b72371892.366914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low Diagram Illustrating a Proposed Diagnostic Algorithm" descr="Flow Diagram Illustrating a Proposed Diagnostic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nie DE, Akhtar MM, Elliott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 Diagram Illustrating a Proposed Diagnostic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89–9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2024-11-19T08:47:51Z</dcterms:created>
  <dcterms:modified xsi:type="dcterms:W3CDTF">2024-11-19T08:47:51Z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