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742210" ContentType="image/png"/>
  <Default Extension="332877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47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5a1b9d69a61.99742210"/>
  <Relationship Id="rId3" Type="http://schemas.openxmlformats.org/officeDocument/2006/relationships/image" Target="../media/logo_673c5a1ba12c162.332877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05175"/>
          <a:chOff x="9525" y="9525"/>
          <a:chExt cx="9229725" cy="3305175"/>
        </a:xfrm>
      </p:grpSpPr>
      <p:pic>
        <p:nvPicPr>
          <p:cNvPr id="1" name="Substances Most Frequently Used to Assess Coronary Microvascular Function" descr="Substances Most Frequently Used to Assess Coronary Microvascular Fun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543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nza G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bstances Most Frequently Used to Assess Coronary Microvascular Fun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2):97–10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2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2024-11-19T09:27:55Z</dcterms:created>
  <dcterms:modified xsi:type="dcterms:W3CDTF">2024-11-19T09:27:55Z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