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715866" ContentType="image/png"/>
  <Default Extension="871712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9112a31351.68715866"/>
  <Relationship Id="rId3" Type="http://schemas.openxmlformats.org/officeDocument/2006/relationships/image" Target="../media/logo_673c59113d1b802.871712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agnostic Approach to Patients" descr="Diagnostic Approach to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05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pproach to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97–1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2024-11-19T09:23:29Z</dcterms:created>
  <dcterms:modified xsi:type="dcterms:W3CDTF">2024-11-19T09:23:29Z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