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261707" ContentType="image/png"/>
  <Default Extension="066824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0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bcece65d71.28261707"/>
  <Relationship Id="rId3" Type="http://schemas.openxmlformats.org/officeDocument/2006/relationships/image" Target="../media/logo_673c4bcedce0752.066824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Clinical Signs and Symptoms Suggestive of Testosterone Deficiency" descr="Clinical Signs and Symptoms Suggestive of Testosterone Deficienc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38700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rby MG, Hackett G, Ramachandr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Signs and Symptoms Suggestive of Testosterone Deficienc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03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2024-11-19T08:26:54Z</dcterms:created>
  <dcterms:modified xsi:type="dcterms:W3CDTF">2024-11-19T08:26:54Z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