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8261707" ContentType="image/png"/>
  <Default Extension="0668241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10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4bcece65d71.28261707"/>
  <Relationship Id="rId3" Type="http://schemas.openxmlformats.org/officeDocument/2006/relationships/image" Target="../media/logo_673c4bcedce0752.0668241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72225"/>
          <a:chOff x="9525" y="9525"/>
          <a:chExt cx="9229725" cy="6372225"/>
        </a:xfrm>
      </p:grpSpPr>
      <p:pic>
        <p:nvPicPr>
          <p:cNvPr id="1" name="Clinical Signs and Symptoms Suggestive of Testosterone Deficiency" descr="Clinical Signs and Symptoms Suggestive of Testosterone Deficienc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38700" cy="5610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irby MG, Hackett G, Ramachandran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inical Signs and Symptoms Suggestive of Testosterone Deficienc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2):103–1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3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2024-11-19T08:26:54Z</dcterms:created>
  <dcterms:modified xsi:type="dcterms:W3CDTF">2024-11-19T08:26:54Z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