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091593" ContentType="image/png"/>
  <Default Extension="915287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be21f1d31.80091593"/>
  <Relationship Id="rId3" Type="http://schemas.openxmlformats.org/officeDocument/2006/relationships/image" Target="../media/logo_673c4bbe2ecd332.915287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Men Stratified by Testosterone Replacement Therapy" descr="Men Stratified by Testosterone Replacemen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rby MG, Hackett G, Ramachandr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n Stratified by Testosterone Replacemen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03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2024-11-19T08:26:38Z</dcterms:created>
  <dcterms:modified xsi:type="dcterms:W3CDTF">2024-11-19T08:26:38Z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