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0091593" ContentType="image/png"/>
  <Default Extension="9152872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10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4bbe21f1d31.80091593"/>
  <Relationship Id="rId3" Type="http://schemas.openxmlformats.org/officeDocument/2006/relationships/image" Target="../media/logo_673c4bbe2ecd332.9152872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905500"/>
          <a:chOff x="9525" y="9525"/>
          <a:chExt cx="9229725" cy="5905500"/>
        </a:xfrm>
      </p:grpSpPr>
      <p:pic>
        <p:nvPicPr>
          <p:cNvPr id="1" name="Men Stratified by Testosterone Replacement Therapy" descr="Men Stratified by Testosterone Replacement Therap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848225" cy="51435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irby MG, Hackett G, Ramachandran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en Stratified by Testosterone Replacement Therap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9;14(2):103–1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13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2024-11-19T08:26:38Z</dcterms:created>
  <dcterms:modified xsi:type="dcterms:W3CDTF">2024-11-19T08:26:38Z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