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077491" ContentType="image/png"/>
  <Default Extension="989280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9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f4ef301421.78077491"/>
  <Relationship Id="rId3" Type="http://schemas.openxmlformats.org/officeDocument/2006/relationships/image" Target="../media/logo_673c4f4f0df4882.989280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62650"/>
          <a:chOff x="9525" y="9525"/>
          <a:chExt cx="9229725" cy="5962650"/>
        </a:xfrm>
      </p:grpSpPr>
      <p:pic>
        <p:nvPicPr>
          <p:cNvPr id="1" name="Men Stratified by Phosphodiesterase Type 5 Inhibitor Treatment" descr="Men Stratified by Phosphodiesterase Type 5 Inhibitor Treat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05375" cy="5200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rby MG, Hackett G, Ramachandran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n Stratified by Phosphodiesterase Type 5 Inhibitor Treat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03–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2024-11-19T08:41:51Z</dcterms:created>
  <dcterms:modified xsi:type="dcterms:W3CDTF">2024-11-19T08:41:51Z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