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077491" ContentType="image/png"/>
  <Default Extension="989280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f4ef301421.78077491"/>
  <Relationship Id="rId3" Type="http://schemas.openxmlformats.org/officeDocument/2006/relationships/image" Target="../media/logo_673c4f4f0df4882.989280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Men Stratified by Phosphodiesterase Type 5 Inhibitor Treatment" descr="Men Stratified by Phosphodiesterase Type 5 Inhibitor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05375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rby MG, Hackett G, Ramachandr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n Stratified by Phosphodiesterase Type 5 Inhibitor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03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2024-11-19T08:41:51Z</dcterms:created>
  <dcterms:modified xsi:type="dcterms:W3CDTF">2024-11-19T08:41:51Z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