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691628" ContentType="image/png"/>
  <Default Extension="583067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0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bc64f6f101.81691628"/>
  <Relationship Id="rId3" Type="http://schemas.openxmlformats.org/officeDocument/2006/relationships/image" Target="../media/logo_673c4bc66067192.583067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00600"/>
          <a:chOff x="9525" y="9525"/>
          <a:chExt cx="9229725" cy="4800600"/>
        </a:xfrm>
      </p:grpSpPr>
      <p:pic>
        <p:nvPicPr>
          <p:cNvPr id="1" name="Long-term Mortality Data in Diabetes" descr="Long-term Mortality Data in Diabet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05375" cy="4038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irby MG, Hackett G, Ramachandran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ng-term Mortality Data in Diabe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2):103–1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3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2024-11-19T08:26:46Z</dcterms:created>
  <dcterms:modified xsi:type="dcterms:W3CDTF">2024-11-19T08:26:46Z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