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91628" ContentType="image/png"/>
  <Default Extension="58306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c64f6f101.81691628"/>
  <Relationship Id="rId3" Type="http://schemas.openxmlformats.org/officeDocument/2006/relationships/image" Target="../media/logo_673c4bc66067192.58306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Long-term Mortality Data in Diabetes" descr="Long-term Mortality Data in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rby MG, Hackett G, Ramachandr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Mortality Data in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03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2024-11-19T08:26:46Z</dcterms:created>
  <dcterms:modified xsi:type="dcterms:W3CDTF">2024-11-19T08:26:46Z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