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7560599" ContentType="image/png"/>
  <Default Extension="1179556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53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5c5a931ee91.97560599"/>
  <Relationship Id="rId3" Type="http://schemas.openxmlformats.org/officeDocument/2006/relationships/image" Target="../media/logo_673c5c5a96a1c82.1179556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981700"/>
          <a:chOff x="9525" y="9525"/>
          <a:chExt cx="9229725" cy="5981700"/>
        </a:xfrm>
      </p:grpSpPr>
      <p:pic>
        <p:nvPicPr>
          <p:cNvPr id="1" name="Men on All or No Treatments" descr="Men on All or No Treatm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953000" cy="52197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irby MG, Hackett G, Ramachandran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en on All or No Treatm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9;14(2):103–1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13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2024-11-19T09:37:30Z</dcterms:created>
  <dcterms:modified xsi:type="dcterms:W3CDTF">2024-11-19T09:37:30Z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