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957835" ContentType="image/png"/>
  <Default Extension="642554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5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d84b08b241.14957835"/>
  <Relationship Id="rId3" Type="http://schemas.openxmlformats.org/officeDocument/2006/relationships/image" Target="../media/logo_673c5d84bf65882.642554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Mortality of Men with Type 2 Diabetes" descr="Mortality of Men with Type 2 Diabe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67275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rby MG, Hackett G, Ramachandr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rtality of Men with Type 2 Diabe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03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2024-11-19T09:42:28Z</dcterms:created>
  <dcterms:modified xsi:type="dcterms:W3CDTF">2024-11-19T09:42:28Z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