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476693" ContentType="image/png"/>
  <Default Extension="628482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0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a719949031.88476693"/>
  <Relationship Id="rId3" Type="http://schemas.openxmlformats.org/officeDocument/2006/relationships/image" Target="../media/logo_673c4a71a549632.628482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95775"/>
          <a:chOff x="9525" y="9525"/>
          <a:chExt cx="9229725" cy="4295775"/>
        </a:xfrm>
      </p:grpSpPr>
      <p:pic>
        <p:nvPicPr>
          <p:cNvPr id="1" name="Blood Pressure Levels in Patients with Stroke" descr="Blood Pressure Levels in Patients with Strok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33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jngarten M, Sampaio Silva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od Pressure Levels in Patients with Strok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1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2024-11-19T08:21:05Z</dcterms:created>
  <dcterms:modified xsi:type="dcterms:W3CDTF">2024-11-19T08:21:05Z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