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634817" ContentType="image/png"/>
  <Default Extension="238371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b2897c741.84634817"/>
  <Relationship Id="rId3" Type="http://schemas.openxmlformats.org/officeDocument/2006/relationships/image" Target="../media/logo_673c4bb28dcb982.238371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Actions of Curcumin on Lifestyle-related Conditions" descr="Actions of Curcumin on Lifestyle-related Condi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imizu K, Funamoto M, Sunagawa Y, Shimizu S, Katanasaka Y, Miyazaki Y, Wada H, Hasegawa K, Morimoto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tions of Curcumin on Lifestyle-related Condi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2024-11-19T08:26:26Z</dcterms:created>
  <dcterms:modified xsi:type="dcterms:W3CDTF">2024-11-19T08:26:26Z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