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255757" ContentType="image/png"/>
  <Default Extension="841024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0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acfe834a81.32255757"/>
  <Relationship Id="rId3" Type="http://schemas.openxmlformats.org/officeDocument/2006/relationships/image" Target="../media/logo_673c4ad00a30c42.841024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29250"/>
          <a:chOff x="9525" y="9525"/>
          <a:chExt cx="9229725" cy="5429250"/>
        </a:xfrm>
      </p:grpSpPr>
      <p:pic>
        <p:nvPicPr>
          <p:cNvPr id="1" name="Completed Randomised Trials into Curcurmin" descr="Completed Randomised Trials into Curcurm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67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imizu K, Funamoto M, Sunagawa Y, Shimizu S, Katanasaka Y, Miyazaki Y, Wada H, Hasegawa K, Morimoto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eted Randomised Trials into Curcurm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17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2024-11-19T08:22:40Z</dcterms:created>
  <dcterms:modified xsi:type="dcterms:W3CDTF">2024-11-19T08:22:40Z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