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40739" ContentType="image/png"/>
  <Default Extension="023983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db8ab8241.72740739"/>
  <Relationship Id="rId3" Type="http://schemas.openxmlformats.org/officeDocument/2006/relationships/image" Target="../media/logo_673c4bdb8df0f32.023983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The Mechanisms of Curcumin Action on Inflammation" descr="The Mechanisms of Curcumin Action on Inflamm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24425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imizu K, Funamoto M, Sunagawa Y, Shimizu S, Katanasaka Y, Miyazaki Y, Wada H, Hasegawa K, Morimoto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echanisms of Curcumin Action on Inflamm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2024-11-19T08:27:07Z</dcterms:created>
  <dcterms:modified xsi:type="dcterms:W3CDTF">2024-11-19T08:27:07Z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