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185603" ContentType="image/png"/>
  <Default Extension="601873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1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0221356e21.94185603"/>
  <Relationship Id="rId3" Type="http://schemas.openxmlformats.org/officeDocument/2006/relationships/image" Target="../media/logo_673c50222801322.601873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low Diagram Highlighting the Process of Study Selection" descr="Flow Diagram Highlighting the Process of Study Sel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athia N, Al-Rubaye H, Zal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 Diagram Highlighting the Process of Study Sel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2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2024-11-19T08:45:22Z</dcterms:created>
  <dcterms:modified xsi:type="dcterms:W3CDTF">2024-11-19T08:45:22Z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