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4185603" ContentType="image/png"/>
  <Default Extension="6018739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21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50221356e21.94185603"/>
  <Relationship Id="rId3" Type="http://schemas.openxmlformats.org/officeDocument/2006/relationships/image" Target="../media/logo_673c50222801322.6018739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low Diagram Highlighting the Process of Study Selection" descr="Flow Diagram Highlighting the Process of Study Sele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orathia N, Al-Rubaye H, Zal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low Diagram Highlighting the Process of Study Sele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123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2024-11-19T08:45:22Z</dcterms:created>
  <dcterms:modified xsi:type="dcterms:W3CDTF">2024-11-19T08:45:22Z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