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146029" ContentType="image/png"/>
  <Default Extension="581072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e93c394621.24146029"/>
  <Relationship Id="rId3" Type="http://schemas.openxmlformats.org/officeDocument/2006/relationships/image" Target="../media/logo_673c4e93d3b4e32.581072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47950"/>
          <a:chOff x="9525" y="9525"/>
          <a:chExt cx="9229725" cy="2647950"/>
        </a:xfrm>
      </p:grpSpPr>
      <p:pic>
        <p:nvPicPr>
          <p:cNvPr id="1" name="Characteristics of Included Studies" descr="Characteristics of Included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85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athia N, Al-Rubaye H, Zal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Included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12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2024-11-19T08:38:43Z</dcterms:created>
  <dcterms:modified xsi:type="dcterms:W3CDTF">2024-11-19T08:38:43Z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