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135810" ContentType="image/png"/>
  <Default Extension="453359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54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ce5579d431.27135810"/>
  <Relationship Id="rId3" Type="http://schemas.openxmlformats.org/officeDocument/2006/relationships/image" Target="../media/logo_673c5ce565a0022.453359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53100"/>
          <a:chOff x="9525" y="9525"/>
          <a:chExt cx="9229725" cy="5753100"/>
        </a:xfrm>
      </p:grpSpPr>
      <p:pic>
        <p:nvPicPr>
          <p:cNvPr id="1" name="Risk of Bias Summary" descr="Risk of Bias Summa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33950" cy="4991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athia N, Al-Rubaye H, Zal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of Bias Summa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2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2024-11-19T09:39:49Z</dcterms:created>
  <dcterms:modified xsi:type="dcterms:W3CDTF">2024-11-19T09:39:49Z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