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404748" ContentType="image/png"/>
  <Default Extension="948021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0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aab947b081.54404748"/>
  <Relationship Id="rId3" Type="http://schemas.openxmlformats.org/officeDocument/2006/relationships/image" Target="../media/logo_673c4aabb036122.948021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67125"/>
          <a:chOff x="9525" y="9525"/>
          <a:chExt cx="9229725" cy="3667125"/>
        </a:xfrm>
      </p:grpSpPr>
      <p:pic>
        <p:nvPicPr>
          <p:cNvPr id="1" name="Percentage Risk of Bias in Each Domain of the Risk of Bias Assessment" descr="Percentage Risk of Bias in Each Domain of the Risk of Bias Assess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14900" cy="2905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athia N, Al-Rubaye H, Zal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centage Risk of Bias in Each Domain of the Risk of Bias Assess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2024-11-19T08:22:03Z</dcterms:created>
  <dcterms:modified xsi:type="dcterms:W3CDTF">2024-11-19T08:22:03Z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