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812015" ContentType="image/png"/>
  <Default Extension="834176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09234dd631.60812015"/>
  <Relationship Id="rId3" Type="http://schemas.openxmlformats.org/officeDocument/2006/relationships/image" Target="../media/logo_673c50923e54a82.834176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33650"/>
          <a:chOff x="9525" y="9525"/>
          <a:chExt cx="9229725" cy="2533650"/>
        </a:xfrm>
      </p:grpSpPr>
      <p:pic>
        <p:nvPicPr>
          <p:cNvPr id="1" name="Summary Data of Each Study Included in the Review" descr="Summary Data of Each Study Included in the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771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athia N, Al-Rubaye H, Zal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Data of Each Study Included in the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2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2024-11-19T08:47:14Z</dcterms:created>
  <dcterms:modified xsi:type="dcterms:W3CDTF">2024-11-19T08:47:14Z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