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380131" ContentType="image/png"/>
  <Default Extension="773553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07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a5c7b40a31.63380131"/>
  <Relationship Id="rId3" Type="http://schemas.openxmlformats.org/officeDocument/2006/relationships/image" Target="../media/logo_673c4a5c8d3c152.773553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733675"/>
          <a:chOff x="9525" y="9525"/>
          <a:chExt cx="9229725" cy="2733675"/>
        </a:xfrm>
      </p:grpSpPr>
      <p:pic>
        <p:nvPicPr>
          <p:cNvPr id="1" name="Forest Plot Showing the Standardised" descr="Forest Plot Showing the Standardis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971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rathia N, Al-Rubaye H, Zal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rest Plot Showing the Standardise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2):123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2024-11-19T08:20:44Z</dcterms:created>
  <dcterms:modified xsi:type="dcterms:W3CDTF">2024-11-19T08:20:44Z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