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704252" ContentType="image/png"/>
  <Default Extension="120173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11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c199121461.99704252"/>
  <Relationship Id="rId3" Type="http://schemas.openxmlformats.org/officeDocument/2006/relationships/image" Target="../media/logo_673c4c19a8fa592.120173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686050"/>
          <a:chOff x="9525" y="9525"/>
          <a:chExt cx="9229725" cy="2686050"/>
        </a:xfrm>
      </p:grpSpPr>
      <p:pic>
        <p:nvPicPr>
          <p:cNvPr id="1" name="Forest Plot Showing the Standardised Mean Difference of Regulatory" descr="Forest Plot Showing the Standardised Mean Difference of Regulato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924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rathia N, Al-Rubaye H, Zal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rest Plot Showing the Standardised Mean Difference of Regulato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2):123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2024-11-19T08:28:09Z</dcterms:created>
  <dcterms:modified xsi:type="dcterms:W3CDTF">2024-11-19T08:28:09Z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