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062359" ContentType="image/png"/>
  <Default Extension="158185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07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aad2158851.50062359"/>
  <Relationship Id="rId3" Type="http://schemas.openxmlformats.org/officeDocument/2006/relationships/image" Target="../media/logo_673c4aad3093802.158185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76700"/>
          <a:chOff x="9525" y="9525"/>
          <a:chExt cx="9229725" cy="4076700"/>
        </a:xfrm>
      </p:grpSpPr>
      <p:pic>
        <p:nvPicPr>
          <p:cNvPr id="1" name="Meta-regression Evaluating the Dose-related Effect of Atorvastatin" descr="Meta-regression Evaluating the Dose-related Effect of Atorvastat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86325" cy="3314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rathia N, Al-Rubaye H, Zal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ta-regression Evaluating the Dose-related Effect of Atorvastati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123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2024-11-19T08:22:05Z</dcterms:created>
  <dcterms:modified xsi:type="dcterms:W3CDTF">2024-11-19T08:22:05Z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