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39523" ContentType="image/png"/>
  <Default Extension="950704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074156b41.13439523"/>
  <Relationship Id="rId3" Type="http://schemas.openxmlformats.org/officeDocument/2006/relationships/image" Target="../media/logo_673c4e0751b8312.950704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Meta-regression Evaluating the Dose-related Effect of Atorvastatin on Regulatory T-cells Frequency" descr="Meta-regression Evaluating the Dose-related Effect of Atorvastatin on Regulatory T-cells Frequen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regression Evaluating the Dose-related Effect of Atorvastatin on Regulatory T-cells Frequen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2024-11-19T08:36:23Z</dcterms:created>
  <dcterms:modified xsi:type="dcterms:W3CDTF">2024-11-19T08:36:23Z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