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312156" ContentType="image/png"/>
  <Default Extension="665394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e7b06d991.13312156"/>
  <Relationship Id="rId3" Type="http://schemas.openxmlformats.org/officeDocument/2006/relationships/image" Target="../media/logo_673c34e7cef7e52.665394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r Braunwald in the 1960s with ECG Tracing" descr="Dr Braunwald in the 1960s with ECG Tr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91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unwald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r Braunwald in the 1960s with ECG Tr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3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.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2024-11-19T06:49:11Z</dcterms:created>
  <dcterms:modified xsi:type="dcterms:W3CDTF">2024-11-19T06:49:11Z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