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83252" ContentType="image/png"/>
  <Default Extension="174191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4d7a60a31.49083252"/>
  <Relationship Id="rId3" Type="http://schemas.openxmlformats.org/officeDocument/2006/relationships/image" Target="../media/logo_673c354d8e2ae02.174191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96025"/>
          <a:chOff x="9525" y="9525"/>
          <a:chExt cx="9229725" cy="6296025"/>
        </a:xfrm>
      </p:grpSpPr>
      <p:pic>
        <p:nvPicPr>
          <p:cNvPr id="1" name="Dr Braunwald in the Early 1970s" descr="Dr Braunwald in the Early 1970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553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unwald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r Braunwald in the Early 1970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3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2024-11-19T06:50:53Z</dcterms:created>
  <dcterms:modified xsi:type="dcterms:W3CDTF">2024-11-19T06:50:53Z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