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920652" ContentType="image/png"/>
  <Default Extension="107017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55b90dbe81.54920652"/>
  <Relationship Id="rId3" Type="http://schemas.openxmlformats.org/officeDocument/2006/relationships/image" Target="../media/logo_673c355ba995652.107017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33950"/>
          <a:chOff x="9525" y="9525"/>
          <a:chExt cx="9229725" cy="4933950"/>
        </a:xfrm>
      </p:grpSpPr>
      <p:pic>
        <p:nvPicPr>
          <p:cNvPr id="1" name="Information Readily Available in Journal Citation Reports" descr="Information Readily Available in Journal Citation Repor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71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formation Readily Available in Journal Citation Repor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53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8.3.FO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2024-11-19T06:51:07Z</dcterms:created>
  <dcterms:modified xsi:type="dcterms:W3CDTF">2024-11-19T06:51:07Z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