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20652" ContentType="image/png"/>
  <Default Extension="107017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5b90dbe81.54920652"/>
  <Relationship Id="rId3" Type="http://schemas.openxmlformats.org/officeDocument/2006/relationships/image" Target="../media/logo_673c355ba995652.107017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Information Readily Available in Journal Citation Reports" descr="Information Readily Available in Journal Citation Rep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ormation Readily Available in Journal Citation Rep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F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2024-11-19T06:51:07Z</dcterms:created>
  <dcterms:modified xsi:type="dcterms:W3CDTF">2024-11-19T06:51:07Z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