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043639" ContentType="image/png"/>
  <Default Extension="121105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53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5929d25541.97043639"/>
  <Relationship Id="rId3" Type="http://schemas.openxmlformats.org/officeDocument/2006/relationships/image" Target="../media/logo_673c3592acf8002.121105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00575"/>
          <a:chOff x="9525" y="9525"/>
          <a:chExt cx="9229725" cy="4600575"/>
        </a:xfrm>
      </p:grpSpPr>
      <p:pic>
        <p:nvPicPr>
          <p:cNvPr id="1" name="Key Measures that Capture Mechanisms" descr="Key Measures that Capture Mechanism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838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y Measures that Capture Mechanism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153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8.3.FO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2024-11-19T06:52:02Z</dcterms:created>
  <dcterms:modified xsi:type="dcterms:W3CDTF">2024-11-19T06:52:02Z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