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619368" ContentType="image/png"/>
  <Default Extension="685133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25df19cb51.18619368"/>
  <Relationship Id="rId3" Type="http://schemas.openxmlformats.org/officeDocument/2006/relationships/image" Target="../media/logo_673c325e12b0c02.685133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14725"/>
          <a:chOff x="9525" y="9525"/>
          <a:chExt cx="9229725" cy="3514725"/>
        </a:xfrm>
      </p:grpSpPr>
      <p:pic>
        <p:nvPicPr>
          <p:cNvPr id="1" name="Main Points Made by Ioannidis and Thombs" descr="Main Points Made by Ioannidis and Thomb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52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n Points Made by Ioannidis and Thomb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53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8.3.FO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2024-11-19T06:38:22Z</dcterms:created>
  <dcterms:modified xsi:type="dcterms:W3CDTF">2024-11-19T06:38:22Z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