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52966377" ContentType="image/png"/>
  <Default Extension="9956580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150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34488eb6a71.52966377"/>
  <Relationship Id="rId3" Type="http://schemas.openxmlformats.org/officeDocument/2006/relationships/image" Target="../media/logo_673c3448a626442.9956580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Tangent Method of QTc Measurement" descr="Tangent Method of QTc Measurement"/>
          <p:cNvPicPr>
            <a:picLocks noChangeAspect="1"/>
          </p:cNvPicPr>
          <p:nvPr/>
        </p:nvPicPr>
        <p:blipFill>
          <a:blip r:embed="rId2"/>
          <a:stretch>
            <a:fillRect/>
          </a:stretch>
        </p:blipFill>
        <p:spPr>
          <a:xfrm>
            <a:off x="9525" y="885825"/>
            <a:ext cx="465772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Lambiase PD, De Bono J, Lowe M, Turley A, Slade A, Collinson J, Rajappan K, Harris S, Collinson J, Carpenter V, Daw H, Hall A, Roberts E, Holding S, Paisey J, Sopher M, Wright I, Wiles B, Taylor D]]></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gent Method of QTc Measurement]]></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9;8(3):161–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9.8.3.G1]]></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2024-11-19T06:46:32Z</dcterms:created>
  <dcterms:modified xsi:type="dcterms:W3CDTF">2024-11-19T06:46:32Z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