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00912048" ContentType="image/png"/>
  <Default Extension="72020940"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01431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c31586fbef61.00912048"/>
  <Relationship Id="rId3" Type="http://schemas.openxmlformats.org/officeDocument/2006/relationships/image" Target="../media/logo_673c31587454712.72020940"/>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5867400"/>
          <a:chOff x="9525" y="9525"/>
          <a:chExt cx="9229725" cy="5867400"/>
        </a:xfrm>
      </p:grpSpPr>
      <p:pic>
        <p:nvPicPr>
          <p:cNvPr id="1" name="The Effect of Psychotropics on QTc" descr="The Effect of Psychotropics on QTc"/>
          <p:cNvPicPr>
            <a:picLocks noChangeAspect="1"/>
          </p:cNvPicPr>
          <p:nvPr/>
        </p:nvPicPr>
        <p:blipFill>
          <a:blip r:embed="rId2"/>
          <a:stretch>
            <a:fillRect/>
          </a:stretch>
        </p:blipFill>
        <p:spPr>
          <a:xfrm>
            <a:off x="9525" y="885825"/>
            <a:ext cx="5362575" cy="4981575"/>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Lambiase PD, De Bono J, Lowe M, Turley A, Slade A, Collinson J, Rajappan K, Harris S, Collinson J, Carpenter V, Daw H, Hall A, Roberts E, Holding S, Paisey J, Sopher M, Wright I, Wiles B, Taylor D]]></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The Effect of Psychotropics on QTc]]></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Arrhythmia & Electrophysiology Review 2019;8(3):161–5.]]></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aer.2019.8.3.G1]]></a:t>
            </a:r>
          </a:p>
        </p:txBody>
      </p:sp>
    </p:spTree>
  </p:cSld>
  <p:clrMapOvr>
    <a:masterClrMapping/>
  </p:clrMapOvr>
</p:sld>
</file>

<file path=ppt/theme/theme1.xml><?xml version="1.0" encoding="utf-8"?>
<a:theme xmlns:a="http://schemas.openxmlformats.org/drawingml/2006/main" name="Theme64">
  <a:themeElements>
    <a:clrScheme name="Theme6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2024-11-19T06:34:00Z</dcterms:created>
  <dcterms:modified xsi:type="dcterms:W3CDTF">2024-11-19T06:34:00Z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