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0912048" ContentType="image/png"/>
  <Default Extension="7202094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143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31586fbef61.00912048"/>
  <Relationship Id="rId3" Type="http://schemas.openxmlformats.org/officeDocument/2006/relationships/image" Target="../media/logo_673c31587454712.7202094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867400"/>
          <a:chOff x="9525" y="9525"/>
          <a:chExt cx="9229725" cy="5867400"/>
        </a:xfrm>
      </p:grpSpPr>
      <p:pic>
        <p:nvPicPr>
          <p:cNvPr id="1" name="The Effect of Psychotropics on QTc" descr="The Effect of Psychotropics on QTc"/>
          <p:cNvPicPr>
            <a:picLocks noChangeAspect="1"/>
          </p:cNvPicPr>
          <p:nvPr/>
        </p:nvPicPr>
        <p:blipFill>
          <a:blip r:embed="rId2"/>
          <a:stretch>
            <a:fillRect/>
          </a:stretch>
        </p:blipFill>
        <p:spPr>
          <a:xfrm>
            <a:off x="9525" y="885825"/>
            <a:ext cx="5362575" cy="4981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Lambiase PD, De Bono J, Lowe M, Turley A, Slade A, Collinson J, Rajappan K, Harris S, Collinson J, Carpenter V, Daw H, Hall A, Roberts E, Holding S, Paisey J, Sopher M, Wright I, Wiles B, Taylor D]]></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he Effect of Psychotropics on QTc]]></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9;8(3):161–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9.8.3.G1]]></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2024-11-19T06:34:00Z</dcterms:created>
  <dcterms:modified xsi:type="dcterms:W3CDTF">2024-11-19T06:34:00Z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