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4805145" ContentType="image/png"/>
  <Default Extension="69132833"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155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35fee4ae811.14805145"/>
  <Relationship Id="rId3" Type="http://schemas.openxmlformats.org/officeDocument/2006/relationships/image" Target="../media/logo_673c35fef3c5392.69132833"/>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5629275"/>
          <a:chOff x="9525" y="9525"/>
          <a:chExt cx="9229725" cy="5629275"/>
        </a:xfrm>
      </p:grpSpPr>
      <p:pic>
        <p:nvPicPr>
          <p:cNvPr id="1" name="Summary of Management According to QTc" descr="Summary of Management According to QTc"/>
          <p:cNvPicPr>
            <a:picLocks noChangeAspect="1"/>
          </p:cNvPicPr>
          <p:nvPr/>
        </p:nvPicPr>
        <p:blipFill>
          <a:blip r:embed="rId2"/>
          <a:stretch>
            <a:fillRect/>
          </a:stretch>
        </p:blipFill>
        <p:spPr>
          <a:xfrm>
            <a:off x="9525" y="885825"/>
            <a:ext cx="5381625" cy="474345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ambiase PD, De Bono J, Lowe M, Turley A, Slade A, Collinson J, Rajappan K, Harris S, Collinson J, Carpenter V, Daw H, Hall A, Roberts E, Holding S, Paisey J, Sopher M, Wright I, Wiles B, Taylor D]]></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ummary of Management According to QTc]]></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9;8(3):161–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9.8.3.G1]]></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2024-11-19T06:53:50Z</dcterms:created>
  <dcterms:modified xsi:type="dcterms:W3CDTF">2024-11-19T06:53:50Z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