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14805145" ContentType="image/png"/>
  <Default Extension="69132833"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01550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c35fee4ae811.14805145"/>
  <Relationship Id="rId3" Type="http://schemas.openxmlformats.org/officeDocument/2006/relationships/image" Target="../media/logo_673c35fef3c5392.69132833"/>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5629275"/>
          <a:chOff x="9525" y="9525"/>
          <a:chExt cx="9229725" cy="5629275"/>
        </a:xfrm>
      </p:grpSpPr>
      <p:pic>
        <p:nvPicPr>
          <p:cNvPr id="1" name="Summary of Management According to QTc" descr="Summary of Management According to QTc"/>
          <p:cNvPicPr>
            <a:picLocks noChangeAspect="1"/>
          </p:cNvPicPr>
          <p:nvPr/>
        </p:nvPicPr>
        <p:blipFill>
          <a:blip r:embed="rId2"/>
          <a:stretch>
            <a:fillRect/>
          </a:stretch>
        </p:blipFill>
        <p:spPr>
          <a:xfrm>
            <a:off x="9525" y="885825"/>
            <a:ext cx="5381625" cy="474345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Lambiase PD, De Bono J, Lowe M, Turley A, Slade A, Collinson J, Rajappan K, Harris S, Collinson J, Carpenter V, Daw H, Hall A, Roberts E, Holding S, Paisey J, Sopher M, Wright I, Wiles B, Taylor D]]></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Summary of Management According to QTc]]></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9;8(3):161–5.]]></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9.8.3.G1]]></a:t>
            </a:r>
          </a:p>
        </p:txBody>
      </p:sp>
    </p:spTree>
  </p:cSld>
  <p:clrMapOvr>
    <a:masterClrMapping/>
  </p:clrMapOvr>
</p:sld>
</file>

<file path=ppt/theme/theme1.xml><?xml version="1.0" encoding="utf-8"?>
<a:theme xmlns:a="http://schemas.openxmlformats.org/drawingml/2006/main" name="Theme3">
  <a:themeElements>
    <a:clrScheme name="Theme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2024-11-19T06:53:50Z</dcterms:created>
  <dcterms:modified xsi:type="dcterms:W3CDTF">2024-11-19T06:53:50Z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