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41301491" ContentType="image/png"/>
  <Default Extension="25162739"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1502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c341d960f871.41301491"/>
  <Relationship Id="rId3" Type="http://schemas.openxmlformats.org/officeDocument/2006/relationships/image" Target="../media/logo_673c341da6cf322.25162739"/>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600825"/>
          <a:chOff x="9525" y="9525"/>
          <a:chExt cx="9229725" cy="6600825"/>
        </a:xfrm>
      </p:grpSpPr>
      <p:pic>
        <p:nvPicPr>
          <p:cNvPr id="1" name="Physiological Risk Factors for QTc Prolongation and Arrhythmia" descr="Physiological Risk Factors for QTc Prolongation and Arrhythmia"/>
          <p:cNvPicPr>
            <a:picLocks noChangeAspect="1"/>
          </p:cNvPicPr>
          <p:nvPr/>
        </p:nvPicPr>
        <p:blipFill>
          <a:blip r:embed="rId2"/>
          <a:stretch>
            <a:fillRect/>
          </a:stretch>
        </p:blipFill>
        <p:spPr>
          <a:xfrm>
            <a:off x="9525" y="885825"/>
            <a:ext cx="4714875"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Lambiase PD, De Bono J, Lowe M, Turley A, Slade A, Collinson J, Rajappan K, Harris S, Collinson J, Carpenter V, Daw H, Hall A, Roberts E, Holding S, Paisey J, Sopher M, Wright I, Wiles B, Taylor D]]></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Physiological Risk Factors for QTc Prolongation and Arrhythmia]]></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9;8(3):161–5.]]></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9.8.3.G1]]></a:t>
            </a:r>
          </a:p>
        </p:txBody>
      </p:sp>
    </p:spTree>
  </p:cSld>
  <p:clrMapOvr>
    <a:masterClrMapping/>
  </p:clrMapOvr>
</p:sld>
</file>

<file path=ppt/theme/theme1.xml><?xml version="1.0" encoding="utf-8"?>
<a:theme xmlns:a="http://schemas.openxmlformats.org/drawingml/2006/main" name="Theme94">
  <a:themeElements>
    <a:clrScheme name="Theme9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2024-11-19T06:45:49Z</dcterms:created>
  <dcterms:modified xsi:type="dcterms:W3CDTF">2024-11-19T06:45:49Z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