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1301491" ContentType="image/png"/>
  <Default Extension="2516273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150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341d960f871.41301491"/>
  <Relationship Id="rId3" Type="http://schemas.openxmlformats.org/officeDocument/2006/relationships/image" Target="../media/logo_673c341da6cf322.2516273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Physiological Risk Factors for QTc Prolongation and Arrhythmia" descr="Physiological Risk Factors for QTc Prolongation and Arrhythmia"/>
          <p:cNvPicPr>
            <a:picLocks noChangeAspect="1"/>
          </p:cNvPicPr>
          <p:nvPr/>
        </p:nvPicPr>
        <p:blipFill>
          <a:blip r:embed="rId2"/>
          <a:stretch>
            <a:fillRect/>
          </a:stretch>
        </p:blipFill>
        <p:spPr>
          <a:xfrm>
            <a:off x="9525" y="885825"/>
            <a:ext cx="47148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ambiase PD, De Bono J, Lowe M, Turley A, Slade A, Collinson J, Rajappan K, Harris S, Collinson J, Carpenter V, Daw H, Hall A, Roberts E, Holding S, Paisey J, Sopher M, Wright I, Wiles B, Taylor D]]></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hysiological Risk Factors for QTc Prolongation and Arrhythm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9;8(3):161–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9.8.3.G1]]></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2024-11-19T06:45:49Z</dcterms:created>
  <dcterms:modified xsi:type="dcterms:W3CDTF">2024-11-19T06:45:49Z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